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00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1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3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91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0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95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8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1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7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8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265302-9BC0-40EC-91C8-EDF4CEE68855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5F4B528-D532-4E6C-B29C-6BE1C026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8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2" y="188370"/>
            <a:ext cx="4389080" cy="329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266290" y="2689420"/>
            <a:ext cx="3038921" cy="4601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Домодедово - территория дружбы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950" y="949901"/>
            <a:ext cx="2220818" cy="1984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76" y="2115403"/>
            <a:ext cx="3854070" cy="367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690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606"/>
            <a:ext cx="3378925" cy="5286103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Круглый стол в Доме правительства Московской области</a:t>
            </a:r>
            <a:b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проблемам социокультурной адаптации детей-</a:t>
            </a:r>
            <a:r>
              <a:rPr lang="ru-RU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инофонов</a:t>
            </a: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8"/>
          <a:stretch/>
        </p:blipFill>
        <p:spPr>
          <a:xfrm>
            <a:off x="3548418" y="157661"/>
            <a:ext cx="7335851" cy="287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6"/>
          <a:stretch/>
        </p:blipFill>
        <p:spPr>
          <a:xfrm>
            <a:off x="3860800" y="3461657"/>
            <a:ext cx="8128000" cy="301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110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38921" cy="46011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Социокультурная адаптация детей –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инофонов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(русский язык не является родным)</a:t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«Школа – Мир».</a:t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«Я живу в России»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0" b="12002"/>
          <a:stretch/>
        </p:blipFill>
        <p:spPr>
          <a:xfrm>
            <a:off x="3680347" y="1479621"/>
            <a:ext cx="8325016" cy="395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99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" y="1106420"/>
            <a:ext cx="3200401" cy="460118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России нет понятия «Ребенок-мигрант»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4086"/>
          <a:stretch/>
        </p:blipFill>
        <p:spPr>
          <a:xfrm>
            <a:off x="6796584" y="2960472"/>
            <a:ext cx="5174776" cy="35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5" b="6623"/>
          <a:stretch/>
        </p:blipFill>
        <p:spPr>
          <a:xfrm>
            <a:off x="3700817" y="532263"/>
            <a:ext cx="4572000" cy="387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89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" y="1123837"/>
            <a:ext cx="3283132" cy="4601183"/>
          </a:xfrm>
        </p:spPr>
        <p:txBody>
          <a:bodyPr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Волонтеры помогают вести занятия преподавателям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6"/>
          <a:stretch/>
        </p:blipFill>
        <p:spPr>
          <a:xfrm>
            <a:off x="5155820" y="3055174"/>
            <a:ext cx="6799618" cy="348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5"/>
          <a:stretch/>
        </p:blipFill>
        <p:spPr>
          <a:xfrm>
            <a:off x="3632580" y="386857"/>
            <a:ext cx="3741186" cy="364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39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Учимся с интересом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6"/>
          <a:stretch/>
        </p:blipFill>
        <p:spPr>
          <a:xfrm>
            <a:off x="3812274" y="191069"/>
            <a:ext cx="3177653" cy="298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9"/>
          <a:stretch/>
        </p:blipFill>
        <p:spPr>
          <a:xfrm>
            <a:off x="3575713" y="3424428"/>
            <a:ext cx="6391701" cy="324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8"/>
          <a:stretch/>
        </p:blipFill>
        <p:spPr>
          <a:xfrm>
            <a:off x="7874759" y="191070"/>
            <a:ext cx="3330054" cy="298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56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376" y="1123836"/>
            <a:ext cx="3082464" cy="460118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Вручение сертификатов  и подарков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0" y="606941"/>
            <a:ext cx="4809806" cy="555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7" t="39403" r="5025" b="6070"/>
          <a:stretch/>
        </p:blipFill>
        <p:spPr>
          <a:xfrm>
            <a:off x="3719159" y="3125337"/>
            <a:ext cx="4623614" cy="303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087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387634" cy="48609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профессиональной подготовки. Преподаватель-методист МАУ ДПО «Центр развития образования» </a:t>
            </a:r>
            <a:r>
              <a:rPr lang="ru-RU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Кытина</a:t>
            </a: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8"/>
          <a:stretch/>
        </p:blipFill>
        <p:spPr>
          <a:xfrm>
            <a:off x="3618931" y="955343"/>
            <a:ext cx="7804246" cy="483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" y="975360"/>
            <a:ext cx="3300549" cy="500938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Лекцию читает доцент кафедры методики преподавания РУДН, кандидат  филологических наук Н. В .Рыжова, автор учебника «Русский язык в полиэтническом пространстве».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5" r="31138"/>
          <a:stretch/>
        </p:blipFill>
        <p:spPr>
          <a:xfrm>
            <a:off x="5899438" y="2088107"/>
            <a:ext cx="5937005" cy="442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656" y="191346"/>
            <a:ext cx="4456360" cy="330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405051" cy="460118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 культур в действии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дружбы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0" t="16120" b="18408"/>
          <a:stretch/>
        </p:blipFill>
        <p:spPr>
          <a:xfrm>
            <a:off x="3780429" y="223252"/>
            <a:ext cx="5268036" cy="275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0"/>
          <a:stretch/>
        </p:blipFill>
        <p:spPr>
          <a:xfrm rot="5400000">
            <a:off x="3670683" y="3439799"/>
            <a:ext cx="2541494" cy="232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25174"/>
          <a:stretch/>
        </p:blipFill>
        <p:spPr>
          <a:xfrm rot="5400000">
            <a:off x="7352854" y="2374073"/>
            <a:ext cx="3391221" cy="530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029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а">
  <a:themeElements>
    <a:clrScheme name="Рам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207</TotalTime>
  <Words>88</Words>
  <Application>Microsoft Office PowerPoint</Application>
  <PresentationFormat>Широкоэкранный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Corbel</vt:lpstr>
      <vt:lpstr>Wingdings 2</vt:lpstr>
      <vt:lpstr>Рама</vt:lpstr>
      <vt:lpstr>Презентация PowerPoint</vt:lpstr>
      <vt:lpstr>Социокультурная адаптация детей – инофонов (русский язык не является родным)  Муниципальная программа «Школа – Мир». Проект «Я живу в России» </vt:lpstr>
      <vt:lpstr>В России нет понятия «Ребенок-мигрант» </vt:lpstr>
      <vt:lpstr>Волонтеры помогают вести занятия преподавателям </vt:lpstr>
      <vt:lpstr>Учимся с интересом</vt:lpstr>
      <vt:lpstr>Вручение сертификатов  и подарков </vt:lpstr>
      <vt:lpstr>Курсы повышения профессиональной подготовки. Преподаватель-методист МАУ ДПО «Центр развития образования» Кытина Н.И. </vt:lpstr>
      <vt:lpstr>Лекцию читает доцент кафедры методики преподавания РУДН, кандидат  филологических наук Н. В .Рыжова, автор учебника «Русский язык в полиэтническом пространстве». </vt:lpstr>
      <vt:lpstr>Диалог культур в действии  Фестиваль дружбы  </vt:lpstr>
      <vt:lpstr>Круглый стол в Доме правительства Московской области по проблемам социокультурной адаптации детей-инофонов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Machine</dc:creator>
  <cp:lastModifiedBy>User</cp:lastModifiedBy>
  <cp:revision>12</cp:revision>
  <dcterms:created xsi:type="dcterms:W3CDTF">2017-12-15T10:26:16Z</dcterms:created>
  <dcterms:modified xsi:type="dcterms:W3CDTF">2019-02-08T12:12:42Z</dcterms:modified>
</cp:coreProperties>
</file>